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d5a2591c9e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d5a2591c9e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5a2591c9e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d5a2591c9e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d5a2591c9e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d5a2591c9e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5a2591c9e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5a2591c9e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5a2591c9e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5a2591c9e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5a2591c9e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5a2591c9e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5a2591c9e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5a2591c9e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5a2591c9e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5a2591c9e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robots.ox.ac.uk/~vgg/software/via/" TargetMode="External"/><Relationship Id="rId4" Type="http://schemas.openxmlformats.org/officeDocument/2006/relationships/hyperlink" Target="https://www.robots.ox.ac.uk/~vgg/software/via/" TargetMode="External"/><Relationship Id="rId5" Type="http://schemas.openxmlformats.org/officeDocument/2006/relationships/hyperlink" Target="https://www.youtube.com/watch?v=-3WVSxNLk_k&amp;t=344s&amp;ab_channel=BigParticle.Clou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luoyaxiong/building_type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mailto:yaxiong.luo@epfl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VIA Tool Instruction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</a:t>
            </a:r>
            <a:endParaRPr/>
          </a:p>
        </p:txBody>
      </p:sp>
      <p:sp>
        <p:nvSpPr>
          <p:cNvPr id="60" name="Google Shape;60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Official</a:t>
            </a:r>
            <a:r>
              <a:rPr lang="en" u="sng">
                <a:solidFill>
                  <a:schemeClr val="hlink"/>
                </a:solidFill>
                <a:hlinkClick r:id="rId4"/>
              </a:rPr>
              <a:t> Website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Started : A basic user guide is also available inside the VIA application and can be accessed using top menubar "Help -&gt; Getting Started".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Video Instruction</a:t>
            </a:r>
            <a:r>
              <a:rPr lang="en"/>
              <a:t> (In video, it </a:t>
            </a:r>
            <a:r>
              <a:rPr lang="en"/>
              <a:t>used version 2.02. Its keyboard shortcuts are little different with version 2.11(now using) </a:t>
            </a:r>
            <a:r>
              <a:rPr lang="en"/>
              <a:t>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 of a</a:t>
            </a:r>
            <a:r>
              <a:rPr lang="en"/>
              <a:t>nnotation</a:t>
            </a:r>
            <a:r>
              <a:rPr lang="en"/>
              <a:t> on building type</a:t>
            </a:r>
            <a:endParaRPr/>
          </a:p>
        </p:txBody>
      </p:sp>
      <p:sp>
        <p:nvSpPr>
          <p:cNvPr id="66" name="Google Shape;66;p15"/>
          <p:cNvSpPr txBox="1"/>
          <p:nvPr>
            <p:ph idx="1" type="body"/>
          </p:nvPr>
        </p:nvSpPr>
        <p:spPr>
          <a:xfrm>
            <a:off x="311700" y="1152475"/>
            <a:ext cx="3614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Download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github</a:t>
            </a:r>
            <a:r>
              <a:rPr lang="en"/>
              <a:t> repo </a:t>
            </a:r>
            <a:r>
              <a:rPr lang="en"/>
              <a:t>, there are two dataset folder.</a:t>
            </a:r>
            <a:br>
              <a:rPr lang="en"/>
            </a:br>
            <a:r>
              <a:rPr lang="en"/>
              <a:t>‘train’ and ‘val’ need to be annotated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Open the vai/via.html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Click Project =&gt; Load =&gt; Select train.json/ val.json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37550" y="958625"/>
            <a:ext cx="5047950" cy="3804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</a:t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309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 Click add file, select all the image in the train folder, and your screen will be like: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0050" y="106575"/>
            <a:ext cx="5385548" cy="46383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309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r>
              <a:rPr lang="en"/>
              <a:t>. For each </a:t>
            </a:r>
            <a:r>
              <a:rPr lang="en"/>
              <a:t>images</a:t>
            </a:r>
            <a:r>
              <a:rPr lang="en"/>
              <a:t>, Click </a:t>
            </a:r>
            <a:r>
              <a:rPr b="1" i="1" lang="en"/>
              <a:t>spacebar</a:t>
            </a:r>
            <a:r>
              <a:rPr lang="en"/>
              <a:t> and you can choose the building type.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There are 4 classes, opening, masonry, m6, rcw. Default is masonry.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Usually, label number of buildings is in the beginning,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Here it is 1, 2, 3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300" y="218350"/>
            <a:ext cx="5352924" cy="4649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309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Usually, label number of buildings is in the beginning,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Here it is 1, 2, 3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Different color shows </a:t>
            </a:r>
            <a:r>
              <a:rPr lang="en"/>
              <a:t>different</a:t>
            </a:r>
            <a:r>
              <a:rPr lang="en"/>
              <a:t> class ( press      to show the class color)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300" y="218350"/>
            <a:ext cx="5352924" cy="4649773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04225" y="3299900"/>
            <a:ext cx="326039" cy="2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309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r>
              <a:rPr lang="en"/>
              <a:t>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After annotating all the images, click Project =&gt; Save. And you can get a .json file.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All finish!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300" y="218350"/>
            <a:ext cx="5352924" cy="46497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Keyboard shortcut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2468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Esc, spacebar are used frequently </a:t>
            </a:r>
            <a:endParaRPr/>
          </a:p>
        </p:txBody>
      </p:sp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0900" y="133237"/>
            <a:ext cx="1968774" cy="4877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</a:t>
            </a:r>
            <a:endParaRPr/>
          </a:p>
        </p:txBody>
      </p:sp>
      <p:sp>
        <p:nvSpPr>
          <p:cNvPr id="109" name="Google Shape;109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find some mislabel building, please record its file name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you encounter any problem, please contact me( </a:t>
            </a:r>
            <a:r>
              <a:rPr lang="en" u="sng">
                <a:solidFill>
                  <a:schemeClr val="hlink"/>
                </a:solidFill>
                <a:hlinkClick r:id="rId3"/>
              </a:rPr>
              <a:t>yaxiong.luo@epfl.com</a:t>
            </a:r>
            <a:r>
              <a:rPr lang="en"/>
              <a:t> ). Thanks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